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Franklin Gothic Book"/>
          <a:ea typeface="Franklin Gothic Book"/>
          <a:cs typeface="Franklin Gothic Book"/>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AD8"/>
          </a:solidFill>
        </a:fill>
      </a:tcStyle>
    </a:wholeTbl>
    <a:band2H>
      <a:tcTxStyle b="def" i="def"/>
      <a:tcStyle>
        <a:tcBdr/>
        <a:fill>
          <a:solidFill>
            <a:srgbClr val="EDEDED"/>
          </a:solidFill>
        </a:fill>
      </a:tcStyle>
    </a:band2H>
    <a:firstCol>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Franklin Gothic Book"/>
          <a:ea typeface="Franklin Gothic Book"/>
          <a:cs typeface="Franklin Gothic Book"/>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9D6D1"/>
          </a:solidFill>
        </a:fill>
      </a:tcStyle>
    </a:wholeTbl>
    <a:band2H>
      <a:tcTxStyle b="def" i="def"/>
      <a:tcStyle>
        <a:tcBdr/>
        <a:fill>
          <a:solidFill>
            <a:srgbClr val="EDECEA"/>
          </a:solidFill>
        </a:fill>
      </a:tcStyle>
    </a:band2H>
    <a:firstCol>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Franklin Gothic Book"/>
          <a:ea typeface="Franklin Gothic Book"/>
          <a:cs typeface="Franklin Gothic Book"/>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8DC"/>
          </a:solidFill>
        </a:fill>
      </a:tcStyle>
    </a:wholeTbl>
    <a:band2H>
      <a:tcTxStyle b="def" i="def"/>
      <a:tcStyle>
        <a:tcBdr/>
        <a:fill>
          <a:solidFill>
            <a:srgbClr val="FAECEE"/>
          </a:solidFill>
        </a:fill>
      </a:tcStyle>
    </a:band2H>
    <a:firstCol>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Franklin Gothic Book"/>
          <a:ea typeface="Franklin Gothic Book"/>
          <a:cs typeface="Franklin Gothic Book"/>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Franklin Gothic Book"/>
          <a:ea typeface="Franklin Gothic Book"/>
          <a:cs typeface="Franklin Gothic Book"/>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Franklin Gothic Book"/>
          <a:ea typeface="Franklin Gothic Book"/>
          <a:cs typeface="Franklin Gothic Book"/>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Franklin Gothic Book"/>
          <a:ea typeface="Franklin Gothic Book"/>
          <a:cs typeface="Franklin Gothic Book"/>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Franklin Gothic Book"/>
          <a:ea typeface="Franklin Gothic Book"/>
          <a:cs typeface="Franklin Gothic Book"/>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Franklin Gothic Book"/>
          <a:ea typeface="Franklin Gothic Book"/>
          <a:cs typeface="Franklin Gothic Book"/>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Franklin Gothic Book"/>
          <a:ea typeface="Franklin Gothic Book"/>
          <a:cs typeface="Franklin Gothic Book"/>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Franklin Gothic Book"/>
          <a:ea typeface="Franklin Gothic Book"/>
          <a:cs typeface="Franklin Gothic Book"/>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8" name="Shape 118"/>
          <p:cNvSpPr/>
          <p:nvPr>
            <p:ph type="sldImg"/>
          </p:nvPr>
        </p:nvSpPr>
        <p:spPr>
          <a:xfrm>
            <a:off x="1143000" y="685800"/>
            <a:ext cx="4572000" cy="3429000"/>
          </a:xfrm>
          <a:prstGeom prst="rect">
            <a:avLst/>
          </a:prstGeom>
        </p:spPr>
        <p:txBody>
          <a:bodyPr/>
          <a:lstStyle/>
          <a:p>
            <a:pPr/>
          </a:p>
        </p:txBody>
      </p:sp>
      <p:sp>
        <p:nvSpPr>
          <p:cNvPr id="119" name="Shape 11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sp>
        <p:nvSpPr>
          <p:cNvPr id="12" name="Title Text"/>
          <p:cNvSpPr txBox="1"/>
          <p:nvPr>
            <p:ph type="title"/>
          </p:nvPr>
        </p:nvSpPr>
        <p:spPr>
          <a:xfrm>
            <a:off x="1915128" y="1788454"/>
            <a:ext cx="8361230" cy="2098227"/>
          </a:xfrm>
          <a:prstGeom prst="rect">
            <a:avLst/>
          </a:prstGeom>
        </p:spPr>
        <p:txBody>
          <a:bodyPr anchor="b"/>
          <a:lstStyle>
            <a:lvl1pPr algn="ctr">
              <a:defRPr cap="all" sz="7200"/>
            </a:lvl1pPr>
          </a:lstStyle>
          <a:p>
            <a:pPr/>
            <a:r>
              <a:t>Title Text</a:t>
            </a:r>
          </a:p>
        </p:txBody>
      </p:sp>
      <p:sp>
        <p:nvSpPr>
          <p:cNvPr id="13" name="Body Level One…"/>
          <p:cNvSpPr txBox="1"/>
          <p:nvPr>
            <p:ph type="body" sz="quarter" idx="1"/>
          </p:nvPr>
        </p:nvSpPr>
        <p:spPr>
          <a:xfrm>
            <a:off x="2679905" y="3956279"/>
            <a:ext cx="6831674" cy="1086238"/>
          </a:xfrm>
          <a:prstGeom prst="rect">
            <a:avLst/>
          </a:prstGeom>
        </p:spPr>
        <p:txBody>
          <a:bodyPr/>
          <a:lstStyle>
            <a:lvl1pPr marL="0" indent="0" algn="ctr">
              <a:lnSpc>
                <a:spcPct val="112000"/>
              </a:lnSpc>
              <a:spcBef>
                <a:spcPts val="0"/>
              </a:spcBef>
              <a:buSzTx/>
              <a:buFontTx/>
              <a:buNone/>
              <a:defRPr sz="2300"/>
            </a:lvl1pPr>
            <a:lvl2pPr marL="0" indent="457200" algn="ctr">
              <a:lnSpc>
                <a:spcPct val="112000"/>
              </a:lnSpc>
              <a:spcBef>
                <a:spcPts val="0"/>
              </a:spcBef>
              <a:buSzTx/>
              <a:buFontTx/>
              <a:buNone/>
              <a:defRPr sz="2300"/>
            </a:lvl2pPr>
            <a:lvl3pPr marL="0" indent="914400" algn="ctr">
              <a:lnSpc>
                <a:spcPct val="112000"/>
              </a:lnSpc>
              <a:spcBef>
                <a:spcPts val="0"/>
              </a:spcBef>
              <a:buSzTx/>
              <a:buFontTx/>
              <a:buNone/>
              <a:defRPr sz="2300"/>
            </a:lvl3pPr>
            <a:lvl4pPr marL="0" indent="1371600" algn="ctr">
              <a:lnSpc>
                <a:spcPct val="112000"/>
              </a:lnSpc>
              <a:spcBef>
                <a:spcPts val="0"/>
              </a:spcBef>
              <a:buSzTx/>
              <a:buFontTx/>
              <a:buNone/>
              <a:defRPr sz="2300"/>
            </a:lvl4pPr>
            <a:lvl5pPr marL="0" indent="1828800" algn="ctr">
              <a:lnSpc>
                <a:spcPct val="112000"/>
              </a:lnSpc>
              <a:spcBef>
                <a:spcPts val="0"/>
              </a:spcBef>
              <a:buSzTx/>
              <a:buFontTx/>
              <a:buNone/>
              <a:defRPr sz="2300"/>
            </a:lvl5pPr>
          </a:lstStyle>
          <a:p>
            <a:pPr/>
            <a:r>
              <a:t>Body Level One</a:t>
            </a:r>
          </a:p>
          <a:p>
            <a:pPr lvl="1"/>
            <a:r>
              <a:t>Body Level Two</a:t>
            </a:r>
          </a:p>
          <a:p>
            <a:pPr lvl="2"/>
            <a:r>
              <a:t>Body Level Three</a:t>
            </a:r>
          </a:p>
          <a:p>
            <a:pPr lvl="3"/>
            <a:r>
              <a:t>Body Level Four</a:t>
            </a:r>
          </a:p>
          <a:p>
            <a:pPr lvl="4"/>
            <a:r>
              <a:t>Body Level Five</a:t>
            </a:r>
          </a:p>
        </p:txBody>
      </p:sp>
      <p:grpSp>
        <p:nvGrpSpPr>
          <p:cNvPr id="16" name="Group 6"/>
          <p:cNvGrpSpPr/>
          <p:nvPr/>
        </p:nvGrpSpPr>
        <p:grpSpPr>
          <a:xfrm>
            <a:off x="752857" y="744468"/>
            <a:ext cx="10674118" cy="5349673"/>
            <a:chOff x="0" y="0"/>
            <a:chExt cx="10674116" cy="5349671"/>
          </a:xfrm>
        </p:grpSpPr>
        <p:sp>
          <p:nvSpPr>
            <p:cNvPr id="14" name="Freeform 6"/>
            <p:cNvSpPr/>
            <p:nvPr/>
          </p:nvSpPr>
          <p:spPr>
            <a:xfrm>
              <a:off x="7399104" y="941183"/>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12"/>
                  </a:lnTo>
                  <a:lnTo>
                    <a:pt x="18924" y="19714"/>
                  </a:lnTo>
                  <a:lnTo>
                    <a:pt x="18924" y="0"/>
                  </a:lnTo>
                  <a:close/>
                </a:path>
              </a:pathLst>
            </a:custGeom>
            <a:solidFill>
              <a:srgbClr val="191B0E"/>
            </a:solidFill>
            <a:ln w="12700" cap="flat">
              <a:noFill/>
              <a:miter lim="400000"/>
            </a:ln>
            <a:effectLst/>
          </p:spPr>
          <p:txBody>
            <a:bodyPr wrap="square" lIns="45719" tIns="45719" rIns="45719" bIns="45719" numCol="1" anchor="t">
              <a:noAutofit/>
            </a:bodyPr>
            <a:lstStyle/>
            <a:p>
              <a:pPr/>
            </a:p>
          </p:txBody>
        </p:sp>
        <p:sp>
          <p:nvSpPr>
            <p:cNvPr id="15" name="Freeform 6"/>
            <p:cNvSpPr/>
            <p:nvPr/>
          </p:nvSpPr>
          <p:spPr>
            <a:xfrm rot="10800000">
              <a:off x="0" y="0"/>
              <a:ext cx="3275668" cy="4408489"/>
            </a:xfrm>
            <a:custGeom>
              <a:avLst/>
              <a:gdLst/>
              <a:ahLst/>
              <a:cxnLst>
                <a:cxn ang="0">
                  <a:pos x="wd2" y="hd2"/>
                </a:cxn>
                <a:cxn ang="5400000">
                  <a:pos x="wd2" y="hd2"/>
                </a:cxn>
                <a:cxn ang="10800000">
                  <a:pos x="wd2" y="hd2"/>
                </a:cxn>
                <a:cxn ang="16200000">
                  <a:pos x="wd2" y="hd2"/>
                </a:cxn>
              </a:cxnLst>
              <a:rect l="0" t="0" r="r" b="b"/>
              <a:pathLst>
                <a:path w="21596" h="21600" fill="norm" stroke="1" extrusionOk="0">
                  <a:moveTo>
                    <a:pt x="18921" y="0"/>
                  </a:moveTo>
                  <a:lnTo>
                    <a:pt x="21596" y="0"/>
                  </a:lnTo>
                  <a:lnTo>
                    <a:pt x="21596" y="21600"/>
                  </a:lnTo>
                  <a:lnTo>
                    <a:pt x="5" y="21600"/>
                  </a:lnTo>
                  <a:cubicBezTo>
                    <a:pt x="-4" y="20948"/>
                    <a:pt x="9" y="20362"/>
                    <a:pt x="0" y="19710"/>
                  </a:cubicBezTo>
                  <a:lnTo>
                    <a:pt x="18921" y="19716"/>
                  </a:lnTo>
                  <a:lnTo>
                    <a:pt x="18921" y="0"/>
                  </a:lnTo>
                  <a:close/>
                </a:path>
              </a:pathLst>
            </a:custGeom>
            <a:solidFill>
              <a:srgbClr val="191B0E"/>
            </a:solidFill>
            <a:ln w="12700" cap="flat">
              <a:noFill/>
              <a:miter lim="400000"/>
            </a:ln>
            <a:effectLst/>
          </p:spPr>
          <p:txBody>
            <a:bodyPr wrap="square" lIns="45719" tIns="45719" rIns="45719" bIns="45719" numCol="1" anchor="t">
              <a:noAutofit/>
            </a:bodyPr>
            <a:lstStyle/>
            <a:p>
              <a:pPr/>
            </a:p>
          </p:txBody>
        </p:sp>
      </p:grpSp>
      <p:sp>
        <p:nvSpPr>
          <p:cNvPr id="17" name="Slide Number"/>
          <p:cNvSpPr txBox="1"/>
          <p:nvPr>
            <p:ph type="sldNum" sz="quarter" idx="2"/>
          </p:nvPr>
        </p:nvSpPr>
        <p:spPr>
          <a:xfrm>
            <a:off x="11153366" y="6523206"/>
            <a:ext cx="273609"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Vertical Text">
    <p:spTree>
      <p:nvGrpSpPr>
        <p:cNvPr id="1" name=""/>
        <p:cNvGrpSpPr/>
        <p:nvPr/>
      </p:nvGrpSpPr>
      <p:grpSpPr>
        <a:xfrm>
          <a:off x="0" y="0"/>
          <a:ext cx="0" cy="0"/>
          <a:chOff x="0" y="0"/>
          <a:chExt cx="0" cy="0"/>
        </a:xfrm>
      </p:grpSpPr>
      <p:sp>
        <p:nvSpPr>
          <p:cNvPr id="101" name="Title Text"/>
          <p:cNvSpPr txBox="1"/>
          <p:nvPr>
            <p:ph type="title"/>
          </p:nvPr>
        </p:nvSpPr>
        <p:spPr>
          <a:xfrm>
            <a:off x="1371600" y="685800"/>
            <a:ext cx="9601200" cy="1485900"/>
          </a:xfrm>
          <a:prstGeom prst="rect">
            <a:avLst/>
          </a:prstGeom>
        </p:spPr>
        <p:txBody>
          <a:bodyPr/>
          <a:lstStyle/>
          <a:p>
            <a:pPr/>
            <a:r>
              <a:t>Title Text</a:t>
            </a:r>
          </a:p>
        </p:txBody>
      </p:sp>
      <p:sp>
        <p:nvSpPr>
          <p:cNvPr id="102" name="Body Level One…"/>
          <p:cNvSpPr txBox="1"/>
          <p:nvPr>
            <p:ph type="body" idx="1"/>
          </p:nvPr>
        </p:nvSpPr>
        <p:spPr>
          <a:xfrm>
            <a:off x="1371600" y="2295525"/>
            <a:ext cx="9601200" cy="3571875"/>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 Title and Text">
    <p:spTree>
      <p:nvGrpSpPr>
        <p:cNvPr id="1" name=""/>
        <p:cNvGrpSpPr/>
        <p:nvPr/>
      </p:nvGrpSpPr>
      <p:grpSpPr>
        <a:xfrm>
          <a:off x="0" y="0"/>
          <a:ext cx="0" cy="0"/>
          <a:chOff x="0" y="0"/>
          <a:chExt cx="0" cy="0"/>
        </a:xfrm>
      </p:grpSpPr>
      <p:sp>
        <p:nvSpPr>
          <p:cNvPr id="110" name="Title Text"/>
          <p:cNvSpPr txBox="1"/>
          <p:nvPr>
            <p:ph type="title"/>
          </p:nvPr>
        </p:nvSpPr>
        <p:spPr>
          <a:xfrm>
            <a:off x="9596560" y="624155"/>
            <a:ext cx="1565767" cy="5243245"/>
          </a:xfrm>
          <a:prstGeom prst="rect">
            <a:avLst/>
          </a:prstGeom>
        </p:spPr>
        <p:txBody>
          <a:bodyPr/>
          <a:lstStyle/>
          <a:p>
            <a:pPr/>
            <a:r>
              <a:t>Title Text</a:t>
            </a:r>
          </a:p>
        </p:txBody>
      </p:sp>
      <p:sp>
        <p:nvSpPr>
          <p:cNvPr id="111" name="Body Level One…"/>
          <p:cNvSpPr txBox="1"/>
          <p:nvPr>
            <p:ph type="body" idx="1"/>
          </p:nvPr>
        </p:nvSpPr>
        <p:spPr>
          <a:xfrm>
            <a:off x="1371600" y="624155"/>
            <a:ext cx="8179642" cy="5243245"/>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4" name="Title Text"/>
          <p:cNvSpPr txBox="1"/>
          <p:nvPr>
            <p:ph type="title"/>
          </p:nvPr>
        </p:nvSpPr>
        <p:spPr>
          <a:xfrm>
            <a:off x="1371600" y="685800"/>
            <a:ext cx="9601200" cy="1485900"/>
          </a:xfrm>
          <a:prstGeom prst="rect">
            <a:avLst/>
          </a:prstGeom>
        </p:spPr>
        <p:txBody>
          <a:bodyPr/>
          <a:lstStyle/>
          <a:p>
            <a:pPr/>
            <a:r>
              <a:t>Title Text</a:t>
            </a:r>
          </a:p>
        </p:txBody>
      </p:sp>
      <p:sp>
        <p:nvSpPr>
          <p:cNvPr id="25" name="Body Level One…"/>
          <p:cNvSpPr txBox="1"/>
          <p:nvPr>
            <p:ph type="body" idx="1"/>
          </p:nvPr>
        </p:nvSpPr>
        <p:spPr>
          <a:xfrm>
            <a:off x="1371600" y="2286000"/>
            <a:ext cx="9601200" cy="35814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bg>
      <p:bgPr>
        <a:solidFill>
          <a:srgbClr val="191B0E"/>
        </a:solidFill>
      </p:bgPr>
    </p:bg>
    <p:spTree>
      <p:nvGrpSpPr>
        <p:cNvPr id="1" name=""/>
        <p:cNvGrpSpPr/>
        <p:nvPr/>
      </p:nvGrpSpPr>
      <p:grpSpPr>
        <a:xfrm>
          <a:off x="0" y="0"/>
          <a:ext cx="0" cy="0"/>
          <a:chOff x="0" y="0"/>
          <a:chExt cx="0" cy="0"/>
        </a:xfrm>
      </p:grpSpPr>
      <p:sp>
        <p:nvSpPr>
          <p:cNvPr id="33" name="Title Text"/>
          <p:cNvSpPr txBox="1"/>
          <p:nvPr>
            <p:ph type="title"/>
          </p:nvPr>
        </p:nvSpPr>
        <p:spPr>
          <a:xfrm>
            <a:off x="765025" y="1301360"/>
            <a:ext cx="9612972" cy="2852737"/>
          </a:xfrm>
          <a:prstGeom prst="rect">
            <a:avLst/>
          </a:prstGeom>
        </p:spPr>
        <p:txBody>
          <a:bodyPr anchor="b"/>
          <a:lstStyle>
            <a:lvl1pPr algn="r">
              <a:defRPr cap="all" sz="7200">
                <a:solidFill>
                  <a:srgbClr val="EFEDE3"/>
                </a:solidFill>
              </a:defRPr>
            </a:lvl1pPr>
          </a:lstStyle>
          <a:p>
            <a:pPr/>
            <a:r>
              <a:t>Title Text</a:t>
            </a:r>
          </a:p>
        </p:txBody>
      </p:sp>
      <p:sp>
        <p:nvSpPr>
          <p:cNvPr id="34" name="Body Level One…"/>
          <p:cNvSpPr txBox="1"/>
          <p:nvPr>
            <p:ph type="body" sz="quarter" idx="1"/>
          </p:nvPr>
        </p:nvSpPr>
        <p:spPr>
          <a:xfrm>
            <a:off x="765025" y="4216327"/>
            <a:ext cx="9612972" cy="1143325"/>
          </a:xfrm>
          <a:prstGeom prst="rect">
            <a:avLst/>
          </a:prstGeom>
        </p:spPr>
        <p:txBody>
          <a:bodyPr/>
          <a:lstStyle>
            <a:lvl1pPr marL="0" indent="0" algn="r">
              <a:lnSpc>
                <a:spcPct val="112000"/>
              </a:lnSpc>
              <a:spcBef>
                <a:spcPts val="0"/>
              </a:spcBef>
              <a:buSzTx/>
              <a:buFontTx/>
              <a:buNone/>
              <a:defRPr sz="2400">
                <a:solidFill>
                  <a:srgbClr val="EFEDE3"/>
                </a:solidFill>
              </a:defRPr>
            </a:lvl1pPr>
            <a:lvl2pPr marL="0" indent="457200" algn="r">
              <a:lnSpc>
                <a:spcPct val="112000"/>
              </a:lnSpc>
              <a:spcBef>
                <a:spcPts val="0"/>
              </a:spcBef>
              <a:buSzTx/>
              <a:buFontTx/>
              <a:buNone/>
              <a:defRPr sz="2400">
                <a:solidFill>
                  <a:srgbClr val="EFEDE3"/>
                </a:solidFill>
              </a:defRPr>
            </a:lvl2pPr>
            <a:lvl3pPr marL="0" indent="914400" algn="r">
              <a:lnSpc>
                <a:spcPct val="112000"/>
              </a:lnSpc>
              <a:spcBef>
                <a:spcPts val="0"/>
              </a:spcBef>
              <a:buSzTx/>
              <a:buFontTx/>
              <a:buNone/>
              <a:defRPr sz="2400">
                <a:solidFill>
                  <a:srgbClr val="EFEDE3"/>
                </a:solidFill>
              </a:defRPr>
            </a:lvl3pPr>
            <a:lvl4pPr marL="0" indent="1371600" algn="r">
              <a:lnSpc>
                <a:spcPct val="112000"/>
              </a:lnSpc>
              <a:spcBef>
                <a:spcPts val="0"/>
              </a:spcBef>
              <a:buSzTx/>
              <a:buFontTx/>
              <a:buNone/>
              <a:defRPr sz="2400">
                <a:solidFill>
                  <a:srgbClr val="EFEDE3"/>
                </a:solidFill>
              </a:defRPr>
            </a:lvl4pPr>
            <a:lvl5pPr marL="0" indent="1828800" algn="r">
              <a:lnSpc>
                <a:spcPct val="112000"/>
              </a:lnSpc>
              <a:spcBef>
                <a:spcPts val="0"/>
              </a:spcBef>
              <a:buSzTx/>
              <a:buFontTx/>
              <a:buNone/>
              <a:defRPr sz="2400">
                <a:solidFill>
                  <a:srgbClr val="EFEDE3"/>
                </a:solidFill>
              </a:defRPr>
            </a:lvl5pPr>
          </a:lstStyle>
          <a:p>
            <a:pPr/>
            <a:r>
              <a:t>Body Level One</a:t>
            </a:r>
          </a:p>
          <a:p>
            <a:pPr lvl="1"/>
            <a:r>
              <a:t>Body Level Two</a:t>
            </a:r>
          </a:p>
          <a:p>
            <a:pPr lvl="2"/>
            <a:r>
              <a:t>Body Level Three</a:t>
            </a:r>
          </a:p>
          <a:p>
            <a:pPr lvl="3"/>
            <a:r>
              <a:t>Body Level Four</a:t>
            </a:r>
          </a:p>
          <a:p>
            <a:pPr lvl="4"/>
            <a:r>
              <a:t>Body Level Five</a:t>
            </a:r>
          </a:p>
        </p:txBody>
      </p:sp>
      <p:sp>
        <p:nvSpPr>
          <p:cNvPr id="35" name="Crop MarkFreeform 6"/>
          <p:cNvSpPr/>
          <p:nvPr/>
        </p:nvSpPr>
        <p:spPr>
          <a:xfrm>
            <a:off x="8151962" y="1685651"/>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33"/>
                </a:lnTo>
                <a:lnTo>
                  <a:pt x="18924" y="19733"/>
                </a:lnTo>
                <a:lnTo>
                  <a:pt x="18924" y="0"/>
                </a:lnTo>
                <a:close/>
              </a:path>
            </a:pathLst>
          </a:custGeom>
          <a:solidFill>
            <a:srgbClr val="EFEDE3"/>
          </a:solidFill>
          <a:ln w="12700">
            <a:miter lim="400000"/>
          </a:ln>
        </p:spPr>
        <p:txBody>
          <a:bodyPr lIns="45719" rIns="45719"/>
          <a:lstStyle/>
          <a:p>
            <a:pPr>
              <a:defRPr>
                <a:solidFill>
                  <a:srgbClr val="FFFFFF"/>
                </a:solidFill>
              </a:defRPr>
            </a:pPr>
          </a:p>
        </p:txBody>
      </p:sp>
      <p:sp>
        <p:nvSpPr>
          <p:cNvPr id="36" name="Slide Number"/>
          <p:cNvSpPr txBox="1"/>
          <p:nvPr>
            <p:ph type="sldNum" sz="quarter" idx="2"/>
          </p:nvPr>
        </p:nvSpPr>
        <p:spPr>
          <a:xfrm>
            <a:off x="11153366" y="6523206"/>
            <a:ext cx="273609" cy="264974"/>
          </a:xfrm>
          <a:prstGeom prst="rect">
            <a:avLst/>
          </a:prstGeom>
        </p:spPr>
        <p:txBody>
          <a:bodyPr/>
          <a:lstStyle>
            <a:lvl1pPr>
              <a:defRPr>
                <a:solidFill>
                  <a:srgbClr val="EFEDE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3" name="Title Text"/>
          <p:cNvSpPr txBox="1"/>
          <p:nvPr>
            <p:ph type="title"/>
          </p:nvPr>
        </p:nvSpPr>
        <p:spPr>
          <a:xfrm>
            <a:off x="1371600" y="685800"/>
            <a:ext cx="9601200" cy="1485900"/>
          </a:xfrm>
          <a:prstGeom prst="rect">
            <a:avLst/>
          </a:prstGeom>
        </p:spPr>
        <p:txBody>
          <a:bodyPr/>
          <a:lstStyle/>
          <a:p>
            <a:pPr/>
            <a:r>
              <a:t>Title Text</a:t>
            </a:r>
          </a:p>
        </p:txBody>
      </p:sp>
      <p:sp>
        <p:nvSpPr>
          <p:cNvPr id="44" name="Body Level One…"/>
          <p:cNvSpPr txBox="1"/>
          <p:nvPr>
            <p:ph type="body" sz="quarter" idx="1"/>
          </p:nvPr>
        </p:nvSpPr>
        <p:spPr>
          <a:xfrm>
            <a:off x="1371600" y="2285999"/>
            <a:ext cx="4447786" cy="358140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2" name="Title Text"/>
          <p:cNvSpPr txBox="1"/>
          <p:nvPr>
            <p:ph type="title"/>
          </p:nvPr>
        </p:nvSpPr>
        <p:spPr>
          <a:xfrm>
            <a:off x="1371600" y="685800"/>
            <a:ext cx="9601200" cy="1485900"/>
          </a:xfrm>
          <a:prstGeom prst="rect">
            <a:avLst/>
          </a:prstGeom>
        </p:spPr>
        <p:txBody>
          <a:bodyPr/>
          <a:lstStyle/>
          <a:p>
            <a:pPr/>
            <a:r>
              <a:t>Title Text</a:t>
            </a:r>
          </a:p>
        </p:txBody>
      </p:sp>
      <p:sp>
        <p:nvSpPr>
          <p:cNvPr id="53" name="Body Level One…"/>
          <p:cNvSpPr txBox="1"/>
          <p:nvPr>
            <p:ph type="body" sz="quarter" idx="1"/>
          </p:nvPr>
        </p:nvSpPr>
        <p:spPr>
          <a:xfrm>
            <a:off x="1371600" y="2340864"/>
            <a:ext cx="4443985" cy="823913"/>
          </a:xfrm>
          <a:prstGeom prst="rect">
            <a:avLst/>
          </a:prstGeom>
        </p:spPr>
        <p:txBody>
          <a:bodyPr anchor="b"/>
          <a:lstStyle>
            <a:lvl1pPr marL="0" indent="0">
              <a:lnSpc>
                <a:spcPct val="84000"/>
              </a:lnSpc>
              <a:spcBef>
                <a:spcPts val="0"/>
              </a:spcBef>
              <a:buSzTx/>
              <a:buFontTx/>
              <a:buNone/>
              <a:defRPr sz="3000"/>
            </a:lvl1pPr>
            <a:lvl2pPr marL="0" indent="457200">
              <a:lnSpc>
                <a:spcPct val="84000"/>
              </a:lnSpc>
              <a:spcBef>
                <a:spcPts val="0"/>
              </a:spcBef>
              <a:buSzTx/>
              <a:buFontTx/>
              <a:buNone/>
              <a:defRPr sz="3000"/>
            </a:lvl2pPr>
            <a:lvl3pPr marL="0" indent="914400">
              <a:lnSpc>
                <a:spcPct val="84000"/>
              </a:lnSpc>
              <a:spcBef>
                <a:spcPts val="0"/>
              </a:spcBef>
              <a:buSzTx/>
              <a:buFontTx/>
              <a:buNone/>
              <a:defRPr sz="3000"/>
            </a:lvl3pPr>
            <a:lvl4pPr marL="0" indent="1371600">
              <a:lnSpc>
                <a:spcPct val="84000"/>
              </a:lnSpc>
              <a:spcBef>
                <a:spcPts val="0"/>
              </a:spcBef>
              <a:buSzTx/>
              <a:buFontTx/>
              <a:buNone/>
              <a:defRPr sz="3000"/>
            </a:lvl4pPr>
            <a:lvl5pPr marL="0" indent="1828800">
              <a:lnSpc>
                <a:spcPct val="84000"/>
              </a:lnSpc>
              <a:spcBef>
                <a:spcPts val="0"/>
              </a:spcBef>
              <a:buSzTx/>
              <a:buFontTx/>
              <a:buNone/>
              <a:defRPr sz="3000"/>
            </a:lvl5pPr>
          </a:lstStyle>
          <a:p>
            <a:pPr/>
            <a:r>
              <a:t>Body Level One</a:t>
            </a:r>
          </a:p>
          <a:p>
            <a:pPr lvl="1"/>
            <a:r>
              <a:t>Body Level Two</a:t>
            </a:r>
          </a:p>
          <a:p>
            <a:pPr lvl="2"/>
            <a:r>
              <a:t>Body Level Three</a:t>
            </a:r>
          </a:p>
          <a:p>
            <a:pPr lvl="3"/>
            <a:r>
              <a:t>Body Level Four</a:t>
            </a:r>
          </a:p>
          <a:p>
            <a:pPr lvl="4"/>
            <a:r>
              <a:t>Body Level Five</a:t>
            </a:r>
          </a:p>
        </p:txBody>
      </p:sp>
      <p:sp>
        <p:nvSpPr>
          <p:cNvPr id="54" name="Text Placeholder 4"/>
          <p:cNvSpPr/>
          <p:nvPr>
            <p:ph type="body" sz="quarter" idx="13"/>
          </p:nvPr>
        </p:nvSpPr>
        <p:spPr>
          <a:xfrm>
            <a:off x="6525014" y="2340864"/>
            <a:ext cx="4443985" cy="823913"/>
          </a:xfrm>
          <a:prstGeom prst="rect">
            <a:avLst/>
          </a:prstGeom>
        </p:spPr>
        <p:txBody>
          <a:bodyPr anchor="b"/>
          <a:lstStyle/>
          <a:p>
            <a:pPr marL="0" indent="0">
              <a:lnSpc>
                <a:spcPct val="84000"/>
              </a:lnSpc>
              <a:spcBef>
                <a:spcPts val="0"/>
              </a:spcBef>
              <a:buSzTx/>
              <a:buFontTx/>
              <a:buNone/>
              <a:defRPr sz="3000"/>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2" name="Title Text"/>
          <p:cNvSpPr txBox="1"/>
          <p:nvPr>
            <p:ph type="title"/>
          </p:nvPr>
        </p:nvSpPr>
        <p:spPr>
          <a:xfrm>
            <a:off x="1371600" y="685800"/>
            <a:ext cx="9601200" cy="1485900"/>
          </a:xfrm>
          <a:prstGeom prst="rect">
            <a:avLst/>
          </a:prstGeom>
        </p:spPr>
        <p:txBody>
          <a:bodyPr/>
          <a:lstStyle/>
          <a:p>
            <a:pPr/>
            <a:r>
              <a:t>Title Text</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sp>
        <p:nvSpPr>
          <p:cNvPr id="77"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78" name="Title Text"/>
          <p:cNvSpPr txBox="1"/>
          <p:nvPr>
            <p:ph type="title"/>
          </p:nvPr>
        </p:nvSpPr>
        <p:spPr>
          <a:xfrm>
            <a:off x="723900" y="685800"/>
            <a:ext cx="3855721" cy="2157884"/>
          </a:xfrm>
          <a:prstGeom prst="rect">
            <a:avLst/>
          </a:prstGeom>
        </p:spPr>
        <p:txBody>
          <a:bodyPr/>
          <a:lstStyle>
            <a:lvl1pPr>
              <a:lnSpc>
                <a:spcPct val="84000"/>
              </a:lnSpc>
              <a:defRPr sz="4800"/>
            </a:lvl1pPr>
          </a:lstStyle>
          <a:p>
            <a:pPr/>
            <a:r>
              <a:t>Title Text</a:t>
            </a:r>
          </a:p>
        </p:txBody>
      </p:sp>
      <p:sp>
        <p:nvSpPr>
          <p:cNvPr id="79" name="Body Level One…"/>
          <p:cNvSpPr txBox="1"/>
          <p:nvPr>
            <p:ph type="body" sz="half" idx="1"/>
          </p:nvPr>
        </p:nvSpPr>
        <p:spPr>
          <a:xfrm>
            <a:off x="6256020" y="685801"/>
            <a:ext cx="5212080" cy="517525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0" name="Text Placeholder 3"/>
          <p:cNvSpPr/>
          <p:nvPr>
            <p:ph type="body" sz="quarter" idx="13"/>
          </p:nvPr>
        </p:nvSpPr>
        <p:spPr>
          <a:xfrm>
            <a:off x="723899" y="2856343"/>
            <a:ext cx="3855722" cy="3011058"/>
          </a:xfrm>
          <a:prstGeom prst="rect">
            <a:avLst/>
          </a:prstGeom>
        </p:spPr>
        <p:txBody>
          <a:bodyPr/>
          <a:lstStyle/>
          <a:p>
            <a:pPr marL="0" indent="0">
              <a:lnSpc>
                <a:spcPct val="113000"/>
              </a:lnSpc>
              <a:spcBef>
                <a:spcPts val="1500"/>
              </a:spcBef>
              <a:buSzTx/>
              <a:buFontTx/>
              <a:buNone/>
              <a:defRPr sz="1600"/>
            </a:pPr>
          </a:p>
        </p:txBody>
      </p:sp>
      <p:sp>
        <p:nvSpPr>
          <p:cNvPr id="81" name="Divider BarRectangle 8"/>
          <p:cNvSpPr/>
          <p:nvPr/>
        </p:nvSpPr>
        <p:spPr>
          <a:xfrm>
            <a:off x="5303520" y="376"/>
            <a:ext cx="228601" cy="6858001"/>
          </a:xfrm>
          <a:prstGeom prst="rect">
            <a:avLst/>
          </a:prstGeom>
          <a:solidFill>
            <a:srgbClr val="191B0E"/>
          </a:solidFill>
          <a:ln w="12700">
            <a:miter lim="400000"/>
          </a:ln>
        </p:spPr>
        <p:txBody>
          <a:bodyPr lIns="45719" rIns="45719"/>
          <a:lstStyle/>
          <a:p>
            <a:pPr/>
          </a:p>
        </p:txBody>
      </p:sp>
      <p:sp>
        <p:nvSpPr>
          <p:cNvPr id="82" name="Slide Number"/>
          <p:cNvSpPr txBox="1"/>
          <p:nvPr>
            <p:ph type="sldNum" sz="quarter" idx="2"/>
          </p:nvPr>
        </p:nvSpPr>
        <p:spPr>
          <a:xfrm>
            <a:off x="11205823" y="6523206"/>
            <a:ext cx="273610"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sp>
        <p:nvSpPr>
          <p:cNvPr id="89"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90" name="Title Text"/>
          <p:cNvSpPr txBox="1"/>
          <p:nvPr>
            <p:ph type="title"/>
          </p:nvPr>
        </p:nvSpPr>
        <p:spPr>
          <a:xfrm>
            <a:off x="723900" y="685800"/>
            <a:ext cx="3855721" cy="2157884"/>
          </a:xfrm>
          <a:prstGeom prst="rect">
            <a:avLst/>
          </a:prstGeom>
        </p:spPr>
        <p:txBody>
          <a:bodyPr/>
          <a:lstStyle>
            <a:lvl1pPr>
              <a:lnSpc>
                <a:spcPct val="84000"/>
              </a:lnSpc>
              <a:defRPr sz="4800"/>
            </a:lvl1pPr>
          </a:lstStyle>
          <a:p>
            <a:pPr/>
            <a:r>
              <a:t>Title Text</a:t>
            </a:r>
          </a:p>
        </p:txBody>
      </p:sp>
      <p:sp>
        <p:nvSpPr>
          <p:cNvPr id="91" name="Picture Placeholder 2"/>
          <p:cNvSpPr/>
          <p:nvPr>
            <p:ph type="pic" idx="13"/>
          </p:nvPr>
        </p:nvSpPr>
        <p:spPr>
          <a:xfrm>
            <a:off x="5532120" y="0"/>
            <a:ext cx="6659881" cy="6858000"/>
          </a:xfrm>
          <a:prstGeom prst="rect">
            <a:avLst/>
          </a:prstGeom>
        </p:spPr>
        <p:txBody>
          <a:bodyPr lIns="91439" rIns="91439">
            <a:noAutofit/>
          </a:bodyPr>
          <a:lstStyle/>
          <a:p>
            <a:pPr/>
          </a:p>
        </p:txBody>
      </p:sp>
      <p:sp>
        <p:nvSpPr>
          <p:cNvPr id="92" name="Body Level One…"/>
          <p:cNvSpPr txBox="1"/>
          <p:nvPr>
            <p:ph type="body" sz="quarter" idx="1"/>
          </p:nvPr>
        </p:nvSpPr>
        <p:spPr>
          <a:xfrm>
            <a:off x="723900" y="2855967"/>
            <a:ext cx="3855721" cy="3011433"/>
          </a:xfrm>
          <a:prstGeom prst="rect">
            <a:avLst/>
          </a:prstGeom>
        </p:spPr>
        <p:txBody>
          <a:bodyPr/>
          <a:lstStyle>
            <a:lvl1pPr marL="0" indent="0">
              <a:lnSpc>
                <a:spcPct val="113000"/>
              </a:lnSpc>
              <a:spcBef>
                <a:spcPts val="1500"/>
              </a:spcBef>
              <a:buSzTx/>
              <a:buFontTx/>
              <a:buNone/>
              <a:defRPr sz="1600"/>
            </a:lvl1pPr>
            <a:lvl2pPr marL="0" indent="457200">
              <a:lnSpc>
                <a:spcPct val="113000"/>
              </a:lnSpc>
              <a:spcBef>
                <a:spcPts val="1500"/>
              </a:spcBef>
              <a:buSzTx/>
              <a:buFontTx/>
              <a:buNone/>
              <a:defRPr sz="1600"/>
            </a:lvl2pPr>
            <a:lvl3pPr marL="0" indent="914400">
              <a:lnSpc>
                <a:spcPct val="113000"/>
              </a:lnSpc>
              <a:spcBef>
                <a:spcPts val="1500"/>
              </a:spcBef>
              <a:buSzTx/>
              <a:buFontTx/>
              <a:buNone/>
              <a:defRPr sz="1600"/>
            </a:lvl3pPr>
            <a:lvl4pPr marL="0" indent="1371600">
              <a:lnSpc>
                <a:spcPct val="113000"/>
              </a:lnSpc>
              <a:spcBef>
                <a:spcPts val="1500"/>
              </a:spcBef>
              <a:buSzTx/>
              <a:buFontTx/>
              <a:buNone/>
              <a:defRPr sz="1600"/>
            </a:lvl4pPr>
            <a:lvl5pPr marL="0" indent="1828800">
              <a:lnSpc>
                <a:spcPct val="113000"/>
              </a:lnSpc>
              <a:spcBef>
                <a:spcPts val="1500"/>
              </a:spcBef>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93" name="Divider BarRectangle 8"/>
          <p:cNvSpPr/>
          <p:nvPr/>
        </p:nvSpPr>
        <p:spPr>
          <a:xfrm>
            <a:off x="5303520" y="376"/>
            <a:ext cx="228601" cy="6858001"/>
          </a:xfrm>
          <a:prstGeom prst="rect">
            <a:avLst/>
          </a:prstGeom>
          <a:solidFill>
            <a:srgbClr val="191B0E"/>
          </a:solidFill>
          <a:ln w="12700">
            <a:miter lim="400000"/>
          </a:ln>
        </p:spPr>
        <p:txBody>
          <a:bodyPr lIns="45719" rIns="45719"/>
          <a:lstStyle/>
          <a:p>
            <a:pPr/>
          </a:p>
        </p:txBody>
      </p:sp>
      <p:sp>
        <p:nvSpPr>
          <p:cNvPr id="94" name="Slide Number"/>
          <p:cNvSpPr txBox="1"/>
          <p:nvPr>
            <p:ph type="sldNum" sz="quarter" idx="2"/>
          </p:nvPr>
        </p:nvSpPr>
        <p:spPr>
          <a:xfrm>
            <a:off x="11205823" y="6523206"/>
            <a:ext cx="273610"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EFEDE3"/>
        </a:solidFill>
      </p:bgPr>
    </p:bg>
    <p:spTree>
      <p:nvGrpSpPr>
        <p:cNvPr id="1" name=""/>
        <p:cNvGrpSpPr/>
        <p:nvPr/>
      </p:nvGrpSpPr>
      <p:grpSpPr>
        <a:xfrm>
          <a:off x="0" y="0"/>
          <a:ext cx="0" cy="0"/>
          <a:chOff x="0" y="0"/>
          <a:chExt cx="0" cy="0"/>
        </a:xfrm>
      </p:grpSpPr>
      <p:sp>
        <p:nvSpPr>
          <p:cNvPr id="2" name="Side barRectangle 8"/>
          <p:cNvSpPr/>
          <p:nvPr/>
        </p:nvSpPr>
        <p:spPr>
          <a:xfrm>
            <a:off x="478094" y="376"/>
            <a:ext cx="228601" cy="6858001"/>
          </a:xfrm>
          <a:prstGeom prst="rect">
            <a:avLst/>
          </a:prstGeom>
          <a:solidFill>
            <a:srgbClr val="191B0E"/>
          </a:solidFill>
          <a:ln w="12700">
            <a:miter lim="400000"/>
          </a:ln>
        </p:spPr>
        <p:txBody>
          <a:bodyPr lIns="45719" rIns="45719"/>
          <a:lstStyle/>
          <a:p>
            <a:pPr/>
          </a:p>
        </p:txBody>
      </p:sp>
      <p:sp>
        <p:nvSpPr>
          <p:cNvPr id="3" name="Title Text"/>
          <p:cNvSpPr txBox="1"/>
          <p:nvPr>
            <p:ph type="title"/>
          </p:nvPr>
        </p:nvSpPr>
        <p:spPr>
          <a:xfrm>
            <a:off x="609600" y="274637"/>
            <a:ext cx="10972800" cy="1325564"/>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Title Text</a:t>
            </a:r>
          </a:p>
        </p:txBody>
      </p:sp>
      <p:sp>
        <p:nvSpPr>
          <p:cNvPr id="4"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0795418" y="6523206"/>
            <a:ext cx="273610" cy="264974"/>
          </a:xfrm>
          <a:prstGeom prst="rect">
            <a:avLst/>
          </a:prstGeom>
          <a:ln w="12700">
            <a:miter lim="400000"/>
          </a:ln>
        </p:spPr>
        <p:txBody>
          <a:bodyPr wrap="none" lIns="45719" rIns="45719" anchor="ctr">
            <a:spAutoFit/>
          </a:bodyPr>
          <a:lstStyle>
            <a:lvl1pPr algn="r">
              <a:defRPr sz="1200">
                <a:solidFill>
                  <a:srgbClr val="191B0E"/>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1pPr>
      <a:lvl2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2pPr>
      <a:lvl3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3pPr>
      <a:lvl4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4pPr>
      <a:lvl5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5pPr>
      <a:lvl6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6pPr>
      <a:lvl7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7pPr>
      <a:lvl8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8pPr>
      <a:lvl9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Franklin Gothic Book"/>
          <a:ea typeface="Franklin Gothic Book"/>
          <a:cs typeface="Franklin Gothic Book"/>
          <a:sym typeface="Franklin Gothic Book"/>
        </a:defRPr>
      </a:lvl9pPr>
    </p:titleStyle>
    <p:bodyStyle>
      <a:lvl1pPr marL="384047"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1pPr>
      <a:lvl2pPr marL="914400"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2pPr>
      <a:lvl3pPr marL="14142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3pPr>
      <a:lvl4pPr marL="18714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4pPr>
      <a:lvl5pPr marL="23820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5pPr>
      <a:lvl6pPr marL="28392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6pPr>
      <a:lvl7pPr marL="33649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7pPr>
      <a:lvl8pPr marL="38221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8pPr>
      <a:lvl9pPr marL="42793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Franklin Gothic Book"/>
          <a:ea typeface="Franklin Gothic Book"/>
          <a:cs typeface="Franklin Gothic Book"/>
          <a:sym typeface="Franklin Gothic Book"/>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s://www.youtube.com/watch?v=wX--wIO82FY" TargetMode="External"/><Relationship Id="rId3"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s://vimeo.com/119263308" TargetMode="External"/><Relationship Id="rId3"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s://www.youtube.com/watch?v=Ud8zVcHPnuM" TargetMode="External"/><Relationship Id="rId3" Type="http://schemas.openxmlformats.org/officeDocument/2006/relationships/image" Target="../media/image3.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s://www.youtube.com/watch?v=RrPJ4kt3a64" TargetMode="Externa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Title 1"/>
          <p:cNvSpPr txBox="1"/>
          <p:nvPr>
            <p:ph type="ctrTitle"/>
          </p:nvPr>
        </p:nvSpPr>
        <p:spPr>
          <a:xfrm>
            <a:off x="1915127" y="1788454"/>
            <a:ext cx="8361231" cy="2098227"/>
          </a:xfrm>
          <a:prstGeom prst="rect">
            <a:avLst/>
          </a:prstGeom>
        </p:spPr>
        <p:txBody>
          <a:bodyPr/>
          <a:lstStyle>
            <a:lvl1pPr>
              <a:defRPr sz="6700">
                <a:latin typeface="Cochin"/>
                <a:ea typeface="Cochin"/>
                <a:cs typeface="Cochin"/>
                <a:sym typeface="Cochin"/>
              </a:defRPr>
            </a:lvl1pPr>
          </a:lstStyle>
          <a:p>
            <a:pPr/>
            <a:r>
              <a:t>American dance</a:t>
            </a:r>
          </a:p>
        </p:txBody>
      </p:sp>
      <p:sp>
        <p:nvSpPr>
          <p:cNvPr id="122" name="Subtitle 2"/>
          <p:cNvSpPr txBox="1"/>
          <p:nvPr>
            <p:ph type="subTitle" sz="quarter" idx="1"/>
          </p:nvPr>
        </p:nvSpPr>
        <p:spPr>
          <a:xfrm>
            <a:off x="2679906" y="3956279"/>
            <a:ext cx="6831673" cy="1086238"/>
          </a:xfrm>
          <a:prstGeom prst="rect">
            <a:avLst/>
          </a:prstGeom>
        </p:spPr>
        <p:txBody>
          <a:bodyPr/>
          <a:lstStyle>
            <a:lvl1pPr>
              <a:defRPr>
                <a:latin typeface="Cochin"/>
                <a:ea typeface="Cochin"/>
                <a:cs typeface="Cochin"/>
                <a:sym typeface="Cochin"/>
              </a:defRPr>
            </a:lvl1pPr>
          </a:lstStyle>
          <a:p>
            <a:pPr/>
            <a:r>
              <a:t>Four artists define a nation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Content Placeholder 2"/>
          <p:cNvSpPr txBox="1"/>
          <p:nvPr>
            <p:ph type="body" sz="half" idx="1"/>
          </p:nvPr>
        </p:nvSpPr>
        <p:spPr>
          <a:xfrm>
            <a:off x="1363166" y="1638299"/>
            <a:ext cx="5556598" cy="4792797"/>
          </a:xfrm>
          <a:prstGeom prst="rect">
            <a:avLst/>
          </a:prstGeom>
        </p:spPr>
        <p:txBody>
          <a:bodyPr lIns="50800" tIns="50800" rIns="50800" bIns="50800"/>
          <a:lstStyle/>
          <a:p>
            <a:pPr marL="349483" indent="-349483" defTabSz="832104">
              <a:spcBef>
                <a:spcPts val="900"/>
              </a:spcBef>
              <a:defRPr sz="1820">
                <a:latin typeface="Cochin"/>
                <a:ea typeface="Cochin"/>
                <a:cs typeface="Cochin"/>
                <a:sym typeface="Cochin"/>
              </a:defRPr>
            </a:pPr>
            <a:r>
              <a:t>Artists in the 1950s called their work “modern.”  Today, “modern” still refers to art of the early and mid-20</a:t>
            </a:r>
            <a:r>
              <a:rPr baseline="29802"/>
              <a:t>th</a:t>
            </a:r>
            <a:r>
              <a:t> century.  ”Modern” does not refer to work of today.  </a:t>
            </a:r>
          </a:p>
          <a:p>
            <a:pPr marL="349483" indent="-349483" defTabSz="832104">
              <a:spcBef>
                <a:spcPts val="900"/>
              </a:spcBef>
              <a:defRPr sz="1820">
                <a:latin typeface="Cochin"/>
                <a:ea typeface="Cochin"/>
                <a:cs typeface="Cochin"/>
                <a:sym typeface="Cochin"/>
              </a:defRPr>
            </a:pPr>
            <a:r>
              <a:t>Modern artists believed that there was a direct communication of art to audience, that with sufficient skill, technique, and craftsmanship, they could communicate their ideas.  Today, many artists reject that idea, and believe that what the audience “gets” has as much to do with the individual viewer as with the individual artist.  This is an attribute of “post-modern” art, which began to take hold in the 1960s.</a:t>
            </a:r>
          </a:p>
          <a:p>
            <a:pPr marL="349483" indent="-349483" defTabSz="832104">
              <a:spcBef>
                <a:spcPts val="900"/>
              </a:spcBef>
              <a:defRPr sz="1820">
                <a:latin typeface="Cochin"/>
                <a:ea typeface="Cochin"/>
                <a:cs typeface="Cochin"/>
                <a:sym typeface="Cochin"/>
              </a:defRPr>
            </a:pPr>
            <a:r>
              <a:t>Modern dance artists (in a variety of styles) generally had a very clear meaning that they intended to express in their works, and crafted the look of the dancing to express that meaning.</a:t>
            </a:r>
          </a:p>
        </p:txBody>
      </p:sp>
      <p:sp>
        <p:nvSpPr>
          <p:cNvPr id="125" name="Title 1"/>
          <p:cNvSpPr txBox="1"/>
          <p:nvPr>
            <p:ph type="title"/>
          </p:nvPr>
        </p:nvSpPr>
        <p:spPr>
          <a:prstGeom prst="rect">
            <a:avLst/>
          </a:prstGeom>
        </p:spPr>
        <p:txBody>
          <a:bodyPr/>
          <a:lstStyle>
            <a:lvl1pPr>
              <a:defRPr>
                <a:latin typeface="Cochin"/>
                <a:ea typeface="Cochin"/>
                <a:cs typeface="Cochin"/>
                <a:sym typeface="Cochin"/>
              </a:defRPr>
            </a:lvl1pPr>
          </a:lstStyle>
          <a:p>
            <a:pPr/>
            <a:r>
              <a:t>The premise of “art” in the modern age</a:t>
            </a:r>
          </a:p>
        </p:txBody>
      </p:sp>
      <p:pic>
        <p:nvPicPr>
          <p:cNvPr id="126" name="holm572.jpg" descr="holm572.jpg"/>
          <p:cNvPicPr>
            <a:picLocks noChangeAspect="1"/>
          </p:cNvPicPr>
          <p:nvPr/>
        </p:nvPicPr>
        <p:blipFill>
          <a:blip r:embed="rId2">
            <a:extLst/>
          </a:blip>
          <a:stretch>
            <a:fillRect/>
          </a:stretch>
        </p:blipFill>
        <p:spPr>
          <a:xfrm>
            <a:off x="7154508" y="1583564"/>
            <a:ext cx="4537372" cy="4902267"/>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Title 1"/>
          <p:cNvSpPr txBox="1"/>
          <p:nvPr>
            <p:ph type="title"/>
          </p:nvPr>
        </p:nvSpPr>
        <p:spPr>
          <a:prstGeom prst="rect">
            <a:avLst/>
          </a:prstGeom>
        </p:spPr>
        <p:txBody>
          <a:bodyPr/>
          <a:lstStyle/>
          <a:p>
            <a:pPr>
              <a:defRPr>
                <a:latin typeface="Cochin"/>
                <a:ea typeface="Cochin"/>
                <a:cs typeface="Cochin"/>
                <a:sym typeface="Cochin"/>
              </a:defRPr>
            </a:pPr>
            <a:r>
              <a:t>One theme of the modern age</a:t>
            </a:r>
            <a:r>
              <a:t>…</a:t>
            </a:r>
            <a:br/>
            <a:r>
              <a:t>			“AMERICAN” DANCE</a:t>
            </a:r>
          </a:p>
        </p:txBody>
      </p:sp>
      <p:sp>
        <p:nvSpPr>
          <p:cNvPr id="129" name="Text Placeholder 2"/>
          <p:cNvSpPr txBox="1"/>
          <p:nvPr>
            <p:ph type="body" sz="quarter" idx="1"/>
          </p:nvPr>
        </p:nvSpPr>
        <p:spPr>
          <a:xfrm>
            <a:off x="1371599" y="2340864"/>
            <a:ext cx="4443986" cy="823913"/>
          </a:xfrm>
          <a:prstGeom prst="rect">
            <a:avLst/>
          </a:prstGeom>
        </p:spPr>
        <p:txBody>
          <a:bodyPr/>
          <a:lstStyle/>
          <a:p>
            <a:pPr>
              <a:defRPr>
                <a:latin typeface="Cochin"/>
                <a:ea typeface="Cochin"/>
                <a:cs typeface="Cochin"/>
                <a:sym typeface="Cochin"/>
              </a:defRPr>
            </a:pPr>
            <a:r>
              <a:t>Choreographers asked</a:t>
            </a:r>
            <a:r>
              <a:t>…</a:t>
            </a:r>
          </a:p>
        </p:txBody>
      </p:sp>
      <p:sp>
        <p:nvSpPr>
          <p:cNvPr id="130" name="Content Placeholder 3"/>
          <p:cNvSpPr txBox="1"/>
          <p:nvPr/>
        </p:nvSpPr>
        <p:spPr>
          <a:xfrm>
            <a:off x="1393862" y="3333940"/>
            <a:ext cx="4443985" cy="2562194"/>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What is “American Dance”?</a:t>
            </a:r>
          </a:p>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Who or what is “American”?</a:t>
            </a:r>
          </a:p>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Does this dance exist, or must we invent it?</a:t>
            </a:r>
          </a:p>
        </p:txBody>
      </p:sp>
      <p:sp>
        <p:nvSpPr>
          <p:cNvPr id="131" name="Text Placeholder 4"/>
          <p:cNvSpPr/>
          <p:nvPr>
            <p:ph type="body" idx="13"/>
          </p:nvPr>
        </p:nvSpPr>
        <p:spPr>
          <a:prstGeom prst="rect">
            <a:avLst/>
          </a:prstGeom>
          <a:extLst>
            <a:ext uri="{C572A759-6A51-4108-AA02-DFA0A04FC94B}">
              <ma14:wrappingTextBoxFlag xmlns:ma14="http://schemas.microsoft.com/office/mac/drawingml/2011/main" val="1"/>
            </a:ext>
          </a:extLst>
        </p:spPr>
        <p:txBody>
          <a:bodyPr/>
          <a:lstStyle/>
          <a:p>
            <a:pPr marL="0" indent="0">
              <a:lnSpc>
                <a:spcPct val="84000"/>
              </a:lnSpc>
              <a:spcBef>
                <a:spcPts val="0"/>
              </a:spcBef>
              <a:buSzTx/>
              <a:buFontTx/>
              <a:buNone/>
              <a:defRPr sz="3000">
                <a:latin typeface="Cochin"/>
                <a:ea typeface="Cochin"/>
                <a:cs typeface="Cochin"/>
                <a:sym typeface="Cochin"/>
              </a:defRPr>
            </a:pPr>
            <a:r>
              <a:t>We ask</a:t>
            </a:r>
            <a:r>
              <a:t>…</a:t>
            </a:r>
          </a:p>
        </p:txBody>
      </p:sp>
      <p:sp>
        <p:nvSpPr>
          <p:cNvPr id="132" name="Content Placeholder 5"/>
          <p:cNvSpPr txBox="1"/>
          <p:nvPr/>
        </p:nvSpPr>
        <p:spPr>
          <a:xfrm>
            <a:off x="6525014" y="3305207"/>
            <a:ext cx="4443985" cy="2562194"/>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Why was this important to artists?</a:t>
            </a:r>
          </a:p>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What answers did they come up with?</a:t>
            </a:r>
          </a:p>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How did they express their ideas for audiences?</a:t>
            </a:r>
          </a:p>
          <a:p>
            <a:pPr marL="384047" indent="-384047" defTabSz="914400">
              <a:lnSpc>
                <a:spcPct val="94000"/>
              </a:lnSpc>
              <a:spcBef>
                <a:spcPts val="1000"/>
              </a:spcBef>
              <a:buSzPct val="100000"/>
              <a:buFont typeface="Helvetica Neue"/>
              <a:buChar char="■"/>
              <a:defRPr sz="2000">
                <a:solidFill>
                  <a:srgbClr val="191B0E"/>
                </a:solidFill>
                <a:latin typeface="Cochin"/>
                <a:ea typeface="Cochin"/>
                <a:cs typeface="Cochin"/>
                <a:sym typeface="Cochin"/>
              </a:defRPr>
            </a:pPr>
            <a:r>
              <a:t>How did their answers change over time?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723899" y="685800"/>
            <a:ext cx="3855722" cy="1725440"/>
          </a:xfrm>
          <a:prstGeom prst="rect">
            <a:avLst/>
          </a:prstGeom>
        </p:spPr>
        <p:txBody>
          <a:bodyPr/>
          <a:lstStyle/>
          <a:p>
            <a:pPr>
              <a:defRPr sz="3600">
                <a:latin typeface="Cochin"/>
                <a:ea typeface="Cochin"/>
                <a:cs typeface="Cochin"/>
                <a:sym typeface="Cochin"/>
              </a:defRPr>
            </a:pPr>
            <a:r>
              <a:rPr sz="3800"/>
              <a:t>Martha Graham:</a:t>
            </a:r>
            <a:r>
              <a:t>  </a:t>
            </a:r>
            <a:br/>
            <a:r>
              <a:t>    </a:t>
            </a:r>
            <a:r>
              <a:rPr sz="3400"/>
              <a:t>American heroism</a:t>
            </a:r>
          </a:p>
        </p:txBody>
      </p:sp>
      <p:sp>
        <p:nvSpPr>
          <p:cNvPr id="135" name="Text Placeholder 3"/>
          <p:cNvSpPr txBox="1"/>
          <p:nvPr>
            <p:ph type="body" sz="quarter" idx="1"/>
          </p:nvPr>
        </p:nvSpPr>
        <p:spPr>
          <a:xfrm>
            <a:off x="723899" y="2073348"/>
            <a:ext cx="4120314" cy="3806456"/>
          </a:xfrm>
          <a:prstGeom prst="rect">
            <a:avLst/>
          </a:prstGeom>
        </p:spPr>
        <p:txBody>
          <a:bodyPr/>
          <a:lstStyle/>
          <a:p>
            <a:pPr>
              <a:defRPr sz="1800">
                <a:latin typeface="Cochin"/>
                <a:ea typeface="Cochin"/>
                <a:cs typeface="Cochin"/>
                <a:sym typeface="Cochin"/>
              </a:defRPr>
            </a:pPr>
            <a:r>
              <a:t>By the 1950s, Martha Graham was an American icon.  Her early work explicitly represented a heroic model of American “types,” with particular stress on Puritans and pioneers.</a:t>
            </a:r>
          </a:p>
          <a:p>
            <a:pPr>
              <a:defRPr sz="1800">
                <a:latin typeface="Cochin"/>
                <a:ea typeface="Cochin"/>
                <a:cs typeface="Cochin"/>
                <a:sym typeface="Cochin"/>
              </a:defRPr>
            </a:pPr>
            <a:r>
              <a:t>“Frontier” (1938)</a:t>
            </a:r>
          </a:p>
          <a:p>
            <a:pPr>
              <a:defRPr sz="1800">
                <a:latin typeface="Cochin"/>
                <a:ea typeface="Cochin"/>
                <a:cs typeface="Cochin"/>
                <a:sym typeface="Cochin"/>
              </a:defRPr>
            </a:pPr>
            <a:r>
              <a:t>“American Document” (1938)</a:t>
            </a:r>
          </a:p>
          <a:p>
            <a:pPr>
              <a:defRPr sz="1800">
                <a:latin typeface="Cochin"/>
                <a:ea typeface="Cochin"/>
                <a:cs typeface="Cochin"/>
                <a:sym typeface="Cochin"/>
              </a:defRPr>
            </a:pPr>
            <a:r>
              <a:t>“Appalachian Spring” (1944)</a:t>
            </a:r>
          </a:p>
        </p:txBody>
      </p:sp>
      <p:pic>
        <p:nvPicPr>
          <p:cNvPr id="136" name="Picture Placeholder 6" descr="Picture Placeholder 6">
            <a:hlinkClick r:id="rId2" invalidUrl="" action="" tgtFrame="" tooltip="" history="1" highlightClick="0" endSnd="0"/>
          </p:cNvPr>
          <p:cNvPicPr>
            <a:picLocks noChangeAspect="1"/>
          </p:cNvPicPr>
          <p:nvPr>
            <p:ph type="pic" idx="13"/>
          </p:nvPr>
        </p:nvPicPr>
        <p:blipFill>
          <a:blip r:embed="rId3">
            <a:extLst/>
          </a:blip>
          <a:srcRect l="1221" t="0" r="1221" b="0"/>
          <a:stretch>
            <a:fillRect/>
          </a:stretch>
        </p:blipFill>
        <p:spPr>
          <a:xfrm>
            <a:off x="5532437" y="2999343"/>
            <a:ext cx="6659563" cy="3413126"/>
          </a:xfrm>
          <a:prstGeom prst="rect">
            <a:avLst/>
          </a:prstGeom>
        </p:spPr>
      </p:pic>
      <p:sp>
        <p:nvSpPr>
          <p:cNvPr id="137" name="TextBox 7"/>
          <p:cNvSpPr txBox="1"/>
          <p:nvPr/>
        </p:nvSpPr>
        <p:spPr>
          <a:xfrm>
            <a:off x="5991428" y="333580"/>
            <a:ext cx="5741582" cy="2758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Cochin"/>
                <a:ea typeface="Cochin"/>
                <a:cs typeface="Cochin"/>
                <a:sym typeface="Cochin"/>
              </a:defRPr>
            </a:pPr>
            <a:r>
              <a:t>"A dance reveals the spirit of the country in which it takes root</a:t>
            </a:r>
            <a:r>
              <a:t>...To the audience of America, the American dance owes a duty.  It must not lull them into complacency by presenting a decorative or imitative dance form as a product of this county...We look to the dance for affirmation, to make the spectator more keenly aware of the vigor, the humor, and the variety of life.”</a:t>
            </a:r>
          </a:p>
          <a:p>
            <a:pPr>
              <a:defRPr>
                <a:latin typeface="Cochin"/>
                <a:ea typeface="Cochin"/>
                <a:cs typeface="Cochin"/>
                <a:sym typeface="Cochin"/>
              </a:defRPr>
            </a:pPr>
          </a:p>
          <a:p>
            <a:pPr>
              <a:defRPr>
                <a:latin typeface="Cochin"/>
                <a:ea typeface="Cochin"/>
                <a:cs typeface="Cochin"/>
                <a:sym typeface="Cochin"/>
              </a:defRPr>
            </a:pPr>
            <a:r>
              <a:t>- Martha Graham from</a:t>
            </a:r>
            <a:r>
              <a:t> “Platform for the American Dance”</a:t>
            </a:r>
          </a:p>
        </p:txBody>
      </p:sp>
      <p:sp>
        <p:nvSpPr>
          <p:cNvPr id="138" name="TextBox 2"/>
          <p:cNvSpPr txBox="1"/>
          <p:nvPr/>
        </p:nvSpPr>
        <p:spPr>
          <a:xfrm>
            <a:off x="5699050" y="6488667"/>
            <a:ext cx="2594345"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i="1">
                <a:latin typeface="Cochin"/>
                <a:ea typeface="Cochin"/>
                <a:cs typeface="Cochin"/>
                <a:sym typeface="Cochin"/>
              </a:defRPr>
            </a:pPr>
            <a:r>
              <a:t>Frontier</a:t>
            </a:r>
            <a:r>
              <a:rPr i="0"/>
              <a:t>, 1938</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723899" y="685800"/>
            <a:ext cx="3986641" cy="2157884"/>
          </a:xfrm>
          <a:prstGeom prst="rect">
            <a:avLst/>
          </a:prstGeom>
        </p:spPr>
        <p:txBody>
          <a:bodyPr/>
          <a:lstStyle/>
          <a:p>
            <a:pPr>
              <a:defRPr sz="3600">
                <a:latin typeface="Cochin"/>
                <a:ea typeface="Cochin"/>
                <a:cs typeface="Cochin"/>
                <a:sym typeface="Cochin"/>
              </a:defRPr>
            </a:pPr>
            <a:r>
              <a:t>Katherine Dunham:</a:t>
            </a:r>
            <a:br/>
            <a:r>
              <a:t>       </a:t>
            </a:r>
            <a:r>
              <a:rPr sz="3400"/>
              <a:t>American shame</a:t>
            </a:r>
            <a:r>
              <a:t> </a:t>
            </a:r>
          </a:p>
        </p:txBody>
      </p:sp>
      <p:pic>
        <p:nvPicPr>
          <p:cNvPr id="141" name="Picture Placeholder 4" descr="Picture Placeholder 4">
            <a:hlinkClick r:id="rId2" invalidUrl="" action="" tgtFrame="" tooltip="" history="1" highlightClick="0" endSnd="0"/>
          </p:cNvPr>
          <p:cNvPicPr>
            <a:picLocks noChangeAspect="1"/>
          </p:cNvPicPr>
          <p:nvPr>
            <p:ph type="pic" idx="13"/>
          </p:nvPr>
        </p:nvPicPr>
        <p:blipFill>
          <a:blip r:embed="rId3">
            <a:extLst/>
          </a:blip>
          <a:srcRect l="0" t="8759" r="0" b="8759"/>
          <a:stretch>
            <a:fillRect/>
          </a:stretch>
        </p:blipFill>
        <p:spPr>
          <a:xfrm>
            <a:off x="5516507" y="2857131"/>
            <a:ext cx="6659562" cy="3476626"/>
          </a:xfrm>
          <a:prstGeom prst="rect">
            <a:avLst/>
          </a:prstGeom>
        </p:spPr>
      </p:pic>
      <p:sp>
        <p:nvSpPr>
          <p:cNvPr id="142" name="Text Placeholder 3"/>
          <p:cNvSpPr txBox="1"/>
          <p:nvPr>
            <p:ph type="body" sz="quarter" idx="1"/>
          </p:nvPr>
        </p:nvSpPr>
        <p:spPr>
          <a:xfrm>
            <a:off x="723899" y="1903467"/>
            <a:ext cx="3855722" cy="3693689"/>
          </a:xfrm>
          <a:prstGeom prst="rect">
            <a:avLst/>
          </a:prstGeom>
        </p:spPr>
        <p:txBody>
          <a:bodyPr/>
          <a:lstStyle/>
          <a:p>
            <a:pPr defTabSz="850391">
              <a:lnSpc>
                <a:spcPct val="101700"/>
              </a:lnSpc>
              <a:spcBef>
                <a:spcPts val="1300"/>
              </a:spcBef>
              <a:defRPr sz="1674">
                <a:latin typeface="Cochin"/>
                <a:ea typeface="Cochin"/>
                <a:cs typeface="Cochin"/>
                <a:sym typeface="Cochin"/>
              </a:defRPr>
            </a:pPr>
            <a:r>
              <a:t>Dunham was an anthropologist, dancer, and choreographer who studied Haitian dance and brought Caribbean styles to the Broadway stage.</a:t>
            </a:r>
          </a:p>
          <a:p>
            <a:pPr defTabSz="850391">
              <a:lnSpc>
                <a:spcPct val="101700"/>
              </a:lnSpc>
              <a:spcBef>
                <a:spcPts val="1300"/>
              </a:spcBef>
              <a:defRPr sz="1674">
                <a:latin typeface="Cochin"/>
                <a:ea typeface="Cochin"/>
                <a:cs typeface="Cochin"/>
                <a:sym typeface="Cochin"/>
              </a:defRPr>
            </a:pPr>
            <a:r>
              <a:t>However, her most explosive work, </a:t>
            </a:r>
            <a:r>
              <a:rPr i="1"/>
              <a:t>Southland</a:t>
            </a:r>
            <a:r>
              <a:t>, was never staged in the US.  </a:t>
            </a:r>
            <a:r>
              <a:rPr i="1"/>
              <a:t>Southland</a:t>
            </a:r>
            <a:r>
              <a:t> targeted lynching, and it was deemed too controversial for US audiences.  It premiered in Santiago, Chili.</a:t>
            </a:r>
          </a:p>
          <a:p>
            <a:pPr defTabSz="850391">
              <a:lnSpc>
                <a:spcPct val="101700"/>
              </a:lnSpc>
              <a:spcBef>
                <a:spcPts val="1300"/>
              </a:spcBef>
              <a:defRPr sz="1674">
                <a:latin typeface="Cochin"/>
                <a:ea typeface="Cochin"/>
                <a:cs typeface="Cochin"/>
                <a:sym typeface="Cochin"/>
              </a:defRPr>
            </a:pPr>
            <a:r>
              <a:t>The American embassy disapproved, and Dunham believed that she was denied the support of the US government for foreign tours from that point onward.</a:t>
            </a:r>
          </a:p>
        </p:txBody>
      </p:sp>
      <p:sp>
        <p:nvSpPr>
          <p:cNvPr id="143" name="TextBox 5"/>
          <p:cNvSpPr txBox="1"/>
          <p:nvPr/>
        </p:nvSpPr>
        <p:spPr>
          <a:xfrm>
            <a:off x="5847906" y="361506"/>
            <a:ext cx="5996765" cy="222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Cochin"/>
                <a:ea typeface="Cochin"/>
                <a:cs typeface="Cochin"/>
                <a:sym typeface="Cochin"/>
              </a:defRPr>
            </a:pPr>
            <a:r>
              <a:t>”North America is a great and wonderful country</a:t>
            </a:r>
            <a:r>
              <a:t>… The people of North America are great and wonderful too, in their newness and youth and energy.  But there is a deep stain, a mark of blood and shame which spreads from under the magnolia trees of the southland area and mingles with the perfume of the flowers”</a:t>
            </a:r>
          </a:p>
          <a:p>
            <a:pPr>
              <a:defRPr>
                <a:latin typeface="Cochin"/>
                <a:ea typeface="Cochin"/>
                <a:cs typeface="Cochin"/>
                <a:sym typeface="Cochin"/>
              </a:defRPr>
            </a:pPr>
          </a:p>
          <a:p>
            <a:pPr>
              <a:defRPr>
                <a:latin typeface="Cochin"/>
                <a:ea typeface="Cochin"/>
                <a:cs typeface="Cochin"/>
                <a:sym typeface="Cochin"/>
              </a:defRPr>
            </a:pPr>
            <a:r>
              <a:t>						- </a:t>
            </a:r>
            <a:r>
              <a:rPr i="1"/>
              <a:t>Prologue</a:t>
            </a:r>
            <a:r>
              <a:t>, Southland (1951)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Title 1"/>
          <p:cNvSpPr txBox="1"/>
          <p:nvPr>
            <p:ph type="title"/>
          </p:nvPr>
        </p:nvSpPr>
        <p:spPr>
          <a:xfrm>
            <a:off x="723899" y="685800"/>
            <a:ext cx="4157509" cy="2157884"/>
          </a:xfrm>
          <a:prstGeom prst="rect">
            <a:avLst/>
          </a:prstGeom>
        </p:spPr>
        <p:txBody>
          <a:bodyPr/>
          <a:lstStyle/>
          <a:p>
            <a:pPr lvl="1">
              <a:lnSpc>
                <a:spcPct val="84000"/>
              </a:lnSpc>
              <a:defRPr sz="3600">
                <a:latin typeface="Cochin"/>
                <a:ea typeface="Cochin"/>
                <a:cs typeface="Cochin"/>
                <a:sym typeface="Cochin"/>
              </a:defRPr>
            </a:pPr>
            <a:r>
              <a:t>George Balanchine:  </a:t>
            </a:r>
            <a:br/>
            <a:r>
              <a:t>     </a:t>
            </a:r>
            <a:r>
              <a:rPr sz="3400"/>
              <a:t>American rhythm</a:t>
            </a:r>
          </a:p>
        </p:txBody>
      </p:sp>
      <p:sp>
        <p:nvSpPr>
          <p:cNvPr id="146" name="Text Placeholder 3"/>
          <p:cNvSpPr txBox="1"/>
          <p:nvPr>
            <p:ph type="body" sz="quarter" idx="1"/>
          </p:nvPr>
        </p:nvSpPr>
        <p:spPr>
          <a:xfrm>
            <a:off x="723899" y="2030466"/>
            <a:ext cx="3976471" cy="3800016"/>
          </a:xfrm>
          <a:prstGeom prst="rect">
            <a:avLst/>
          </a:prstGeom>
        </p:spPr>
        <p:txBody>
          <a:bodyPr/>
          <a:lstStyle/>
          <a:p>
            <a:pPr defTabSz="877823">
              <a:lnSpc>
                <a:spcPct val="101700"/>
              </a:lnSpc>
              <a:spcBef>
                <a:spcPts val="1400"/>
              </a:spcBef>
              <a:defRPr sz="1727">
                <a:latin typeface="Cochin"/>
                <a:ea typeface="Cochin"/>
                <a:cs typeface="Cochin"/>
                <a:sym typeface="Cochin"/>
              </a:defRPr>
            </a:pPr>
            <a:r>
              <a:t>Balanchine immigrated to the United States in the 1920s.  After several attempts to start schools and companies, he found a permanent platform for his work in the 1940s with the New York City Ballet.  His style became known as “neo-classical,” but it contains rhythmic and dynamic qualities associated with jazz.</a:t>
            </a:r>
          </a:p>
          <a:p>
            <a:pPr defTabSz="877823">
              <a:lnSpc>
                <a:spcPct val="101700"/>
              </a:lnSpc>
              <a:spcBef>
                <a:spcPts val="1400"/>
              </a:spcBef>
              <a:defRPr sz="1727">
                <a:latin typeface="Cochin"/>
                <a:ea typeface="Cochin"/>
                <a:cs typeface="Cochin"/>
                <a:sym typeface="Cochin"/>
              </a:defRPr>
            </a:pPr>
            <a:r>
              <a:t>Balanchine was fascinated by the “coolness and speed” of Americans, and believed that he could capture those attributes and make a new American ballet during the 1950s and 1960s.</a:t>
            </a:r>
          </a:p>
        </p:txBody>
      </p:sp>
      <p:sp>
        <p:nvSpPr>
          <p:cNvPr id="147" name="TextBox 6"/>
          <p:cNvSpPr txBox="1"/>
          <p:nvPr/>
        </p:nvSpPr>
        <p:spPr>
          <a:xfrm>
            <a:off x="5954232" y="510362"/>
            <a:ext cx="5805378" cy="1958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Cochin"/>
                <a:ea typeface="Cochin"/>
                <a:cs typeface="Cochin"/>
                <a:sym typeface="Cochin"/>
              </a:defRPr>
            </a:pPr>
            <a:r>
              <a:t>“The difference </a:t>
            </a:r>
            <a:r>
              <a:t>… is a timing difference, an energy difference.  It was never meant to be lyrical.  One difference was that many of the steps were very off-center... The energy behind the steps was different.  They were attacked more...”</a:t>
            </a:r>
          </a:p>
          <a:p>
            <a:pPr>
              <a:defRPr>
                <a:latin typeface="Cochin"/>
                <a:ea typeface="Cochin"/>
                <a:cs typeface="Cochin"/>
                <a:sym typeface="Cochin"/>
              </a:defRPr>
            </a:pPr>
          </a:p>
          <a:p>
            <a:pPr>
              <a:defRPr>
                <a:latin typeface="Cochin"/>
                <a:ea typeface="Cochin"/>
                <a:cs typeface="Cochin"/>
                <a:sym typeface="Cochin"/>
              </a:defRPr>
            </a:pPr>
            <a:r>
              <a:t>		- a Balanchine ballerina describing </a:t>
            </a:r>
            <a:r>
              <a:rPr i="1"/>
              <a:t>Barocco</a:t>
            </a:r>
          </a:p>
        </p:txBody>
      </p:sp>
      <p:pic>
        <p:nvPicPr>
          <p:cNvPr id="148" name="Picture Placeholder 12" descr="Picture Placeholder 12">
            <a:hlinkClick r:id="rId2" invalidUrl="" action="" tgtFrame="" tooltip="" history="1" highlightClick="0" endSnd="0"/>
          </p:cNvPr>
          <p:cNvPicPr>
            <a:picLocks noChangeAspect="1"/>
          </p:cNvPicPr>
          <p:nvPr>
            <p:ph type="pic" idx="13"/>
          </p:nvPr>
        </p:nvPicPr>
        <p:blipFill>
          <a:blip r:embed="rId3">
            <a:extLst/>
          </a:blip>
          <a:srcRect l="0" t="4078" r="0" b="4078"/>
          <a:stretch>
            <a:fillRect/>
          </a:stretch>
        </p:blipFill>
        <p:spPr>
          <a:xfrm>
            <a:off x="5527140" y="3070842"/>
            <a:ext cx="6659562" cy="3370264"/>
          </a:xfrm>
          <a:prstGeom prst="rect">
            <a:avLst/>
          </a:prstGeom>
        </p:spPr>
      </p:pic>
      <p:sp>
        <p:nvSpPr>
          <p:cNvPr id="149" name="TextBox 2"/>
          <p:cNvSpPr txBox="1"/>
          <p:nvPr/>
        </p:nvSpPr>
        <p:spPr>
          <a:xfrm>
            <a:off x="5527140" y="6441104"/>
            <a:ext cx="2913322"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i="1">
                <a:latin typeface="Cochin"/>
                <a:ea typeface="Cochin"/>
                <a:cs typeface="Cochin"/>
                <a:sym typeface="Cochin"/>
              </a:defRPr>
            </a:pPr>
            <a:r>
              <a:t>Agon</a:t>
            </a:r>
            <a:r>
              <a:rPr i="0"/>
              <a:t>, 1957</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Title 1"/>
          <p:cNvSpPr txBox="1"/>
          <p:nvPr>
            <p:ph type="title"/>
          </p:nvPr>
        </p:nvSpPr>
        <p:spPr>
          <a:xfrm>
            <a:off x="723899" y="329609"/>
            <a:ext cx="3855722" cy="1866015"/>
          </a:xfrm>
          <a:prstGeom prst="rect">
            <a:avLst/>
          </a:prstGeom>
        </p:spPr>
        <p:txBody>
          <a:bodyPr/>
          <a:lstStyle/>
          <a:p>
            <a:pPr>
              <a:defRPr sz="3600">
                <a:latin typeface="Cochin"/>
                <a:ea typeface="Cochin"/>
                <a:cs typeface="Cochin"/>
                <a:sym typeface="Cochin"/>
              </a:defRPr>
            </a:pPr>
            <a:r>
              <a:t>Alvin Ailey:</a:t>
            </a:r>
            <a:br/>
            <a:r>
              <a:t>     </a:t>
            </a:r>
            <a:r>
              <a:rPr sz="3300"/>
              <a:t>American promise</a:t>
            </a:r>
          </a:p>
        </p:txBody>
      </p:sp>
      <p:pic>
        <p:nvPicPr>
          <p:cNvPr id="152" name="Content Placeholder 4" descr="Content Placeholder 4">
            <a:hlinkClick r:id="rId2" invalidUrl="" action="" tgtFrame="" tooltip="" history="1" highlightClick="0" endSnd="0"/>
          </p:cNvPr>
          <p:cNvPicPr>
            <a:picLocks noChangeAspect="1"/>
          </p:cNvPicPr>
          <p:nvPr/>
        </p:nvPicPr>
        <p:blipFill>
          <a:blip r:embed="rId3">
            <a:extLst/>
          </a:blip>
          <a:stretch>
            <a:fillRect/>
          </a:stretch>
        </p:blipFill>
        <p:spPr>
          <a:xfrm>
            <a:off x="5869171" y="1901159"/>
            <a:ext cx="5954235" cy="4471129"/>
          </a:xfrm>
          <a:prstGeom prst="rect">
            <a:avLst/>
          </a:prstGeom>
          <a:ln w="12700">
            <a:miter lim="400000"/>
          </a:ln>
        </p:spPr>
      </p:pic>
      <p:sp>
        <p:nvSpPr>
          <p:cNvPr id="153" name="Text Placeholder 3"/>
          <p:cNvSpPr txBox="1"/>
          <p:nvPr>
            <p:ph type="body" sz="half" idx="1"/>
          </p:nvPr>
        </p:nvSpPr>
        <p:spPr>
          <a:xfrm>
            <a:off x="723899" y="1520159"/>
            <a:ext cx="3855722" cy="4763389"/>
          </a:xfrm>
          <a:prstGeom prst="rect">
            <a:avLst/>
          </a:prstGeom>
        </p:spPr>
        <p:txBody>
          <a:bodyPr/>
          <a:lstStyle/>
          <a:p>
            <a:pPr marL="0" indent="0" defTabSz="868680">
              <a:lnSpc>
                <a:spcPct val="113000"/>
              </a:lnSpc>
              <a:spcBef>
                <a:spcPts val="1400"/>
              </a:spcBef>
              <a:buSzTx/>
              <a:buNone/>
              <a:defRPr sz="1710">
                <a:latin typeface="Cochin"/>
                <a:ea typeface="Cochin"/>
                <a:cs typeface="Cochin"/>
                <a:sym typeface="Cochin"/>
              </a:defRPr>
            </a:pPr>
            <a:r>
              <a:t>Alvin Ailey created an all-black dance company in New York in 1958.  The same year, he created his masterpiece </a:t>
            </a:r>
            <a:r>
              <a:rPr i="1"/>
              <a:t>Revelations</a:t>
            </a:r>
            <a:r>
              <a:t>, a suite of dances set to “Negro spirituals” which explored the struggle and community he experienced as a child.</a:t>
            </a:r>
          </a:p>
          <a:p>
            <a:pPr marL="0" indent="0" defTabSz="868680">
              <a:lnSpc>
                <a:spcPct val="113000"/>
              </a:lnSpc>
              <a:spcBef>
                <a:spcPts val="1400"/>
              </a:spcBef>
              <a:buSzTx/>
              <a:buNone/>
              <a:defRPr i="1" sz="1710">
                <a:latin typeface="Cochin"/>
                <a:ea typeface="Cochin"/>
                <a:cs typeface="Cochin"/>
                <a:sym typeface="Cochin"/>
              </a:defRPr>
            </a:pPr>
            <a:r>
              <a:t>Revelations</a:t>
            </a:r>
            <a:r>
              <a:rPr i="0"/>
              <a:t> was not explicitly political, and thus was accepted by white audiences and promoted by the US government as an export on tour to the Soviet Union.</a:t>
            </a:r>
          </a:p>
          <a:p>
            <a:pPr marL="0" indent="0" defTabSz="868680">
              <a:lnSpc>
                <a:spcPct val="113000"/>
              </a:lnSpc>
              <a:spcBef>
                <a:spcPts val="1400"/>
              </a:spcBef>
              <a:buSzTx/>
              <a:buNone/>
              <a:defRPr sz="1710">
                <a:latin typeface="Cochin"/>
                <a:ea typeface="Cochin"/>
                <a:cs typeface="Cochin"/>
                <a:sym typeface="Cochin"/>
              </a:defRPr>
            </a:pPr>
            <a:r>
              <a:t>Today, it can be hard to see the “edge” in Ailey’s work.  However, for black audiences in the 50s and 60s, his work offered them entrée into the larger American story.</a:t>
            </a:r>
          </a:p>
        </p:txBody>
      </p:sp>
      <p:sp>
        <p:nvSpPr>
          <p:cNvPr id="154" name="TextBox 5"/>
          <p:cNvSpPr txBox="1"/>
          <p:nvPr/>
        </p:nvSpPr>
        <p:spPr>
          <a:xfrm>
            <a:off x="5869171" y="108454"/>
            <a:ext cx="5954235" cy="2244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Cochin"/>
                <a:ea typeface="Cochin"/>
                <a:cs typeface="Cochin"/>
                <a:sym typeface="Cochin"/>
              </a:defRPr>
            </a:pPr>
            <a:r>
              <a:t>“I am trying to show the world that we are all human beings and that color is not important.  What is important is the quality of our work.”</a:t>
            </a:r>
          </a:p>
          <a:p>
            <a:pPr>
              <a:defRPr>
                <a:latin typeface="Cochin"/>
                <a:ea typeface="Cochin"/>
                <a:cs typeface="Cochin"/>
                <a:sym typeface="Cochin"/>
              </a:defRPr>
            </a:pPr>
          </a:p>
          <a:p>
            <a:pPr>
              <a:defRPr>
                <a:latin typeface="Cochin"/>
                <a:ea typeface="Cochin"/>
                <a:cs typeface="Cochin"/>
                <a:sym typeface="Cochin"/>
              </a:defRPr>
            </a:pPr>
            <a:r>
              <a:t>“Racism tears down your insides so that no matter what you achieve, you’re not quite up to snuff.”</a:t>
            </a:r>
          </a:p>
          <a:p>
            <a:pPr/>
          </a:p>
        </p:txBody>
      </p:sp>
      <p:sp>
        <p:nvSpPr>
          <p:cNvPr id="155" name="TextBox 2"/>
          <p:cNvSpPr txBox="1"/>
          <p:nvPr/>
        </p:nvSpPr>
        <p:spPr>
          <a:xfrm>
            <a:off x="5869170" y="6471315"/>
            <a:ext cx="2721936"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i="1">
                <a:latin typeface="Cochin"/>
                <a:ea typeface="Cochin"/>
                <a:cs typeface="Cochin"/>
                <a:sym typeface="Cochin"/>
              </a:defRPr>
            </a:pPr>
            <a:r>
              <a:t>Revelations</a:t>
            </a:r>
            <a:r>
              <a:rPr i="0"/>
              <a:t>, 1958</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rop">
  <a:themeElements>
    <a:clrScheme name="Crop">
      <a:dk1>
        <a:srgbClr val="000000"/>
      </a:dk1>
      <a:lt1>
        <a:srgbClr val="EFEDE3"/>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Helvetica"/>
        <a:ea typeface="Helvetica"/>
        <a:cs typeface="Helvetica"/>
      </a:majorFont>
      <a:minorFont>
        <a:latin typeface="Calibri"/>
        <a:ea typeface="Calibri"/>
        <a:cs typeface="Calibri"/>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rop">
  <a:themeElements>
    <a:clrScheme name="Crop">
      <a:dk1>
        <a:srgbClr val="000000"/>
      </a:dk1>
      <a:lt1>
        <a:srgbClr val="FFFFFF"/>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Helvetica"/>
        <a:ea typeface="Helvetica"/>
        <a:cs typeface="Helvetica"/>
      </a:majorFont>
      <a:minorFont>
        <a:latin typeface="Calibri"/>
        <a:ea typeface="Calibri"/>
        <a:cs typeface="Calibri"/>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Franklin Gothic Book"/>
            <a:ea typeface="Franklin Gothic Book"/>
            <a:cs typeface="Franklin Gothic Book"/>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